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5/14/2021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5/14/2021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772400" cy="1829761"/>
          </a:xfrm>
        </p:spPr>
        <p:txBody>
          <a:bodyPr/>
          <a:lstStyle/>
          <a:p>
            <a:r>
              <a:rPr lang="en-US" dirty="0"/>
              <a:t>Terms used within the Liturgy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uri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2057400"/>
            <a:ext cx="3509962" cy="3509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9.  Container for burning incense.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37338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Thurible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cense bo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09800"/>
            <a:ext cx="2971800" cy="309337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 The container for incense.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9800" y="42672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cris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8470" y="2590800"/>
            <a:ext cx="4198455" cy="281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11.  The room where priests vest before Mass.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9800" y="45720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Sacristy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lmat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057400"/>
            <a:ext cx="3090863" cy="385973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  Colored vestment worn only by the deacon.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667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Dalmatic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rue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070054"/>
            <a:ext cx="2514600" cy="31401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13.  Small pitchers of water and wine for the Mass.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3962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Cruets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286000"/>
            <a:ext cx="3581400" cy="3581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14.  White robe worn over street clothes for priests, deacons &amp; lay leaders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2743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Alb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lice ve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57600" y="3048000"/>
            <a:ext cx="4440748" cy="248681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15.  Cloth covering used to hide the chalice &amp; paten up to the offertory and after Communion (of the liturgical color) 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Chalice Veil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mb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981200"/>
            <a:ext cx="3971925" cy="39719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16.  The place where the Word of God is proclaimed.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3276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Ambo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in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981200"/>
            <a:ext cx="3357563" cy="335756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17.  Cord used as a belt for the alb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Cincture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ro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00200"/>
            <a:ext cx="4206081" cy="420608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18.  The cross carried in and out of the Mass.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4290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Processional Cross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ss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72045" y="1740297"/>
            <a:ext cx="2247510" cy="337740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 Black/red/white vestment worn by altar servers and priest.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1200" y="54102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Cassock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t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0" y="2362200"/>
            <a:ext cx="3890963" cy="296742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19.  Small dish usually used with the chalice.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33528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urif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43400" y="1763994"/>
            <a:ext cx="3409950" cy="376050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20.  The server responsible for the Thurible.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8956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Thurifer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su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057400"/>
            <a:ext cx="5867399" cy="27286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21.  Colored vestment worn only by the priest.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5486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Chasuble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t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6200" y="3048000"/>
            <a:ext cx="4286250" cy="284197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22.  He table of the Lord in the sanctuary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352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Altar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iboriu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0" y="2209800"/>
            <a:ext cx="3995738" cy="377087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23.  Gold cup with a lid for the Body of Christ in the Tabernacle.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343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Ciborium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667000"/>
            <a:ext cx="3362325" cy="254129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24.  Stiff, white board placed over the chalice.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3886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el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2057400"/>
            <a:ext cx="3967163" cy="396716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25.  Rung during the Consecration of the Mass.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3124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por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981200"/>
            <a:ext cx="5104697" cy="260111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26.  Small white cloth placed in the center of the Altar.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5029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Corporal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scal cand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24400" y="1676400"/>
            <a:ext cx="3467100" cy="433387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27.  The large ornate candle used at funerals, baptisms, and Easter until Pentecost.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8956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Pascal Candle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spergillu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2286000"/>
            <a:ext cx="4552234" cy="211058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28.  The holy water sprinkler.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52578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Aspergillum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nger bow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2057400"/>
            <a:ext cx="3790537" cy="283924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2.  Small bowl for priest to wash hands during the liturgy of Eucharist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54864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Finger Bowl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abernac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905000"/>
            <a:ext cx="3200400" cy="3657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29.  The ornate receptacle used to place the Body of Christ.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0" y="3429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Tabernacle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tar vesse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2514600"/>
            <a:ext cx="4171950" cy="331107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30.  Sacred vessels used during the celebration of liturgy.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6576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Altar Vessels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ctiona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2438400"/>
            <a:ext cx="3967506" cy="2971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31.  The book of scriptures read at the Liturgy of the Word.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35814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Lectionary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nctua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91690" y="2514600"/>
            <a:ext cx="4252210" cy="281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32.  The sacred space elevated before the congregation.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048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Sanctuary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l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676400"/>
            <a:ext cx="2695575" cy="465026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33.  Gold cup used by the priest/Eucharistic ministers for the Blood of Christ.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200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Chalice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onstan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447800"/>
            <a:ext cx="2286000" cy="461540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34.  An open, transparent, often ornate receptacle in which the Consecrated Host is exposed for Adoration.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8194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Monstrance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urifica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3095625" cy="383121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 Small white cloth used with the chalice.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57912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Purificator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tar clo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362200"/>
            <a:ext cx="4843463" cy="249136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 The tablecloth for the altar.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5638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Altar Cloth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oman miss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981200"/>
            <a:ext cx="2667000" cy="388579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 The book the priest prays from during the Mass at the altar.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51054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Roman Missal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redence ta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2209800"/>
            <a:ext cx="3905250" cy="258935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  The small table off to one of the sanctuary for sacred vessels.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53340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Credence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ou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905000"/>
            <a:ext cx="2438400" cy="410158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7.  The holy water fountains or fonts at the entrances of the church.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38862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Stoup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estmen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600200"/>
            <a:ext cx="3581400" cy="45304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  Special robes worn by priests, deacons, and altar servers.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5908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Vestments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471</Words>
  <Application>Microsoft Office PowerPoint</Application>
  <PresentationFormat>On-screen Show (4:3)</PresentationFormat>
  <Paragraphs>69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Lucida Sans Unicode</vt:lpstr>
      <vt:lpstr>Verdana</vt:lpstr>
      <vt:lpstr>Wingdings 2</vt:lpstr>
      <vt:lpstr>Wingdings 3</vt:lpstr>
      <vt:lpstr>Concourse</vt:lpstr>
      <vt:lpstr>Terms used within the Liturgy</vt:lpstr>
      <vt:lpstr>1.  Black/red/white vestment worn by altar servers and priest.  </vt:lpstr>
      <vt:lpstr>2.  Small bowl for priest to wash hands during the liturgy of Eucharist</vt:lpstr>
      <vt:lpstr>3.  Small white cloth used with the chalice.</vt:lpstr>
      <vt:lpstr>4.  The tablecloth for the altar.</vt:lpstr>
      <vt:lpstr>5.  The book the priest prays from during the Mass at the altar.</vt:lpstr>
      <vt:lpstr>6.  The small table off to one of the sanctuary for sacred vessels.</vt:lpstr>
      <vt:lpstr>7.  The holy water fountains or fonts at the entrances of the church.</vt:lpstr>
      <vt:lpstr>8.  Special robes worn by priests, deacons, and altar servers.</vt:lpstr>
      <vt:lpstr>9.  Container for burning incense.</vt:lpstr>
      <vt:lpstr>10.  The container for incense.</vt:lpstr>
      <vt:lpstr>11.  The room where priests vest before Mass.</vt:lpstr>
      <vt:lpstr>12.  Colored vestment worn only by the deacon.</vt:lpstr>
      <vt:lpstr>13.  Small pitchers of water and wine for the Mass.</vt:lpstr>
      <vt:lpstr>14.  White robe worn over street clothes for priests, deacons &amp; lay leaders</vt:lpstr>
      <vt:lpstr>15.  Cloth covering used to hide the chalice &amp; paten up to the offertory and after Communion (of the liturgical color) .  </vt:lpstr>
      <vt:lpstr>16.  The place where the Word of God is proclaimed.</vt:lpstr>
      <vt:lpstr>17.  Cord used as a belt for the alb</vt:lpstr>
      <vt:lpstr>18.  The cross carried in and out of the Mass.</vt:lpstr>
      <vt:lpstr>19.  Small dish usually used with the chalice.</vt:lpstr>
      <vt:lpstr>20.  The server responsible for the Thurible.</vt:lpstr>
      <vt:lpstr>21.  Colored vestment worn only by the priest.</vt:lpstr>
      <vt:lpstr>22.  He table of the Lord in the sanctuary</vt:lpstr>
      <vt:lpstr>23.  Gold cup with a lid for the Body of Christ in the Tabernacle.</vt:lpstr>
      <vt:lpstr>24.  Stiff, white board placed over the chalice.</vt:lpstr>
      <vt:lpstr>25.  Rung during the Consecration of the Mass.</vt:lpstr>
      <vt:lpstr>26.  Small white cloth placed in the center of the Altar.</vt:lpstr>
      <vt:lpstr>27.  The large ornate candle used at funerals, baptisms, and Easter until Pentecost.</vt:lpstr>
      <vt:lpstr>28.  The holy water sprinkler.</vt:lpstr>
      <vt:lpstr>29.  The ornate receptacle used to place the Body of Christ.</vt:lpstr>
      <vt:lpstr>30.  Sacred vessels used during the celebration of liturgy.</vt:lpstr>
      <vt:lpstr>31.  The book of scriptures read at the Liturgy of the Word.</vt:lpstr>
      <vt:lpstr>32.  The sacred space elevated before the congregation.</vt:lpstr>
      <vt:lpstr>33.  Gold cup used by the priest/Eucharistic ministers for the Blood of Christ.</vt:lpstr>
      <vt:lpstr>34.  An open, transparent, often ornate receptacle in which the Consecrated Host is exposed for Adoration.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Terms used within the Liturgy</dc:title>
  <dc:creator>user</dc:creator>
  <cp:lastModifiedBy>Richard Meyer</cp:lastModifiedBy>
  <cp:revision>14</cp:revision>
  <dcterms:created xsi:type="dcterms:W3CDTF">2018-03-09T04:34:38Z</dcterms:created>
  <dcterms:modified xsi:type="dcterms:W3CDTF">2021-05-14T05:16:57Z</dcterms:modified>
</cp:coreProperties>
</file>